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56" r:id="rId5"/>
    <p:sldId id="258" r:id="rId6"/>
    <p:sldId id="259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41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7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4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0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7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2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5E65-999B-4D42-A901-14D289D844D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8B906-7D94-46E8-B370-690C5242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Rost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13140" r="782" b="6174"/>
          <a:stretch/>
        </p:blipFill>
        <p:spPr>
          <a:xfrm>
            <a:off x="19050" y="0"/>
            <a:ext cx="12039600" cy="683110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94948" y="3429000"/>
            <a:ext cx="3794310" cy="914399"/>
            <a:chOff x="3517162" y="3496235"/>
            <a:chExt cx="4327425" cy="5244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63" b="19115" l="46278" r="91952">
                          <a14:backgroundMark x1="72032" y1="18310" x2="72032" y2="18310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9" t="9604" r="8414" b="79822"/>
            <a:stretch/>
          </p:blipFill>
          <p:spPr>
            <a:xfrm>
              <a:off x="5437564" y="3496235"/>
              <a:ext cx="2407023" cy="5244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63" b="19115" l="46278" r="90946">
                          <a14:foregroundMark x1="62575" y1="18310" x2="62575" y2="18310"/>
                          <a14:backgroundMark x1="73038" y1="18511" x2="73038" y2="18511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9" t="9604" r="8414" b="79822"/>
            <a:stretch/>
          </p:blipFill>
          <p:spPr>
            <a:xfrm rot="10800000" flipV="1">
              <a:off x="3517162" y="3496235"/>
              <a:ext cx="2407024" cy="52443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18" y="3655356"/>
            <a:ext cx="293389" cy="378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82" y="3659839"/>
            <a:ext cx="293389" cy="3787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46" y="3677769"/>
            <a:ext cx="293389" cy="378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8" b="56811"/>
          <a:stretch/>
        </p:blipFill>
        <p:spPr>
          <a:xfrm>
            <a:off x="3995669" y="1080184"/>
            <a:ext cx="1454524" cy="1905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7" t="-610" r="5981" b="57421"/>
          <a:stretch/>
        </p:blipFill>
        <p:spPr>
          <a:xfrm>
            <a:off x="5417257" y="1080183"/>
            <a:ext cx="1454524" cy="1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8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Rost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13140" r="782" b="6174"/>
          <a:stretch/>
        </p:blipFill>
        <p:spPr>
          <a:xfrm>
            <a:off x="19050" y="0"/>
            <a:ext cx="12039600" cy="683110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94948" y="3429000"/>
            <a:ext cx="3794310" cy="914399"/>
            <a:chOff x="3517162" y="3496235"/>
            <a:chExt cx="4327425" cy="5244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63" b="19115" l="46278" r="91952">
                          <a14:backgroundMark x1="72032" y1="18310" x2="72032" y2="18310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9" t="9604" r="8414" b="79822"/>
            <a:stretch/>
          </p:blipFill>
          <p:spPr>
            <a:xfrm>
              <a:off x="5437564" y="3496235"/>
              <a:ext cx="2407023" cy="5244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63" b="19115" l="46278" r="90946">
                          <a14:foregroundMark x1="62575" y1="18310" x2="62575" y2="18310"/>
                          <a14:backgroundMark x1="73038" y1="18511" x2="73038" y2="18511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9" t="9604" r="8414" b="79822"/>
            <a:stretch/>
          </p:blipFill>
          <p:spPr>
            <a:xfrm rot="10800000" flipV="1">
              <a:off x="3517162" y="3496235"/>
              <a:ext cx="2407024" cy="52443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18" y="3655356"/>
            <a:ext cx="293389" cy="378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82" y="3659839"/>
            <a:ext cx="293389" cy="3787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46" y="3677769"/>
            <a:ext cx="293389" cy="378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8" b="56811"/>
          <a:stretch/>
        </p:blipFill>
        <p:spPr>
          <a:xfrm>
            <a:off x="3995669" y="1080184"/>
            <a:ext cx="1454524" cy="1905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7" t="-610" r="5981" b="57421"/>
          <a:stretch/>
        </p:blipFill>
        <p:spPr>
          <a:xfrm>
            <a:off x="5417257" y="1080183"/>
            <a:ext cx="1454524" cy="190506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747424" y="-53785"/>
            <a:ext cx="764447" cy="6618199"/>
            <a:chOff x="1747424" y="-8964"/>
            <a:chExt cx="764447" cy="7528116"/>
          </a:xfrm>
        </p:grpSpPr>
        <p:grpSp>
          <p:nvGrpSpPr>
            <p:cNvPr id="23" name="Group 22"/>
            <p:cNvGrpSpPr/>
            <p:nvPr/>
          </p:nvGrpSpPr>
          <p:grpSpPr>
            <a:xfrm>
              <a:off x="1747424" y="-8964"/>
              <a:ext cx="759964" cy="3906375"/>
              <a:chOff x="1962576" y="1846722"/>
              <a:chExt cx="759964" cy="390637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1751907" y="3612777"/>
              <a:ext cx="759964" cy="3906375"/>
              <a:chOff x="1962576" y="1846722"/>
              <a:chExt cx="759964" cy="390637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9577176" y="-53785"/>
            <a:ext cx="764447" cy="6618199"/>
            <a:chOff x="1747424" y="-8964"/>
            <a:chExt cx="764447" cy="7528116"/>
          </a:xfrm>
        </p:grpSpPr>
        <p:grpSp>
          <p:nvGrpSpPr>
            <p:cNvPr id="29" name="Group 28"/>
            <p:cNvGrpSpPr/>
            <p:nvPr/>
          </p:nvGrpSpPr>
          <p:grpSpPr>
            <a:xfrm>
              <a:off x="1747424" y="-8964"/>
              <a:ext cx="759964" cy="3906375"/>
              <a:chOff x="1962576" y="1846722"/>
              <a:chExt cx="759964" cy="3906375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751907" y="3612777"/>
              <a:ext cx="759964" cy="3906375"/>
              <a:chOff x="1962576" y="1846722"/>
              <a:chExt cx="759964" cy="390637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 rot="16200000">
            <a:off x="5709296" y="-3927932"/>
            <a:ext cx="764447" cy="8256496"/>
            <a:chOff x="1747424" y="-8964"/>
            <a:chExt cx="764447" cy="7528116"/>
          </a:xfrm>
        </p:grpSpPr>
        <p:grpSp>
          <p:nvGrpSpPr>
            <p:cNvPr id="36" name="Group 35"/>
            <p:cNvGrpSpPr/>
            <p:nvPr/>
          </p:nvGrpSpPr>
          <p:grpSpPr>
            <a:xfrm>
              <a:off x="1747424" y="-8964"/>
              <a:ext cx="759964" cy="3906375"/>
              <a:chOff x="1962576" y="1846722"/>
              <a:chExt cx="759964" cy="390637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1751907" y="3612777"/>
              <a:ext cx="759964" cy="3906375"/>
              <a:chOff x="1962576" y="1846722"/>
              <a:chExt cx="759964" cy="3906375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 rot="16200000">
            <a:off x="5713776" y="2328822"/>
            <a:ext cx="764447" cy="8256496"/>
            <a:chOff x="1747424" y="-8964"/>
            <a:chExt cx="764447" cy="7528116"/>
          </a:xfrm>
        </p:grpSpPr>
        <p:grpSp>
          <p:nvGrpSpPr>
            <p:cNvPr id="43" name="Group 42"/>
            <p:cNvGrpSpPr/>
            <p:nvPr/>
          </p:nvGrpSpPr>
          <p:grpSpPr>
            <a:xfrm>
              <a:off x="1747424" y="-8964"/>
              <a:ext cx="759964" cy="3906375"/>
              <a:chOff x="1962576" y="1846722"/>
              <a:chExt cx="759964" cy="3906375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1751907" y="3612777"/>
              <a:ext cx="759964" cy="3906375"/>
              <a:chOff x="1962576" y="1846722"/>
              <a:chExt cx="759964" cy="3906375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2576" y="1846722"/>
                <a:ext cx="753036" cy="2097741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743" r="44684" b="43132"/>
              <a:stretch/>
            </p:blipFill>
            <p:spPr>
              <a:xfrm flipV="1">
                <a:off x="1969504" y="3655356"/>
                <a:ext cx="753036" cy="20977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4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sto - Baidu Brows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8" b="4885"/>
          <a:stretch/>
        </p:blipFill>
        <p:spPr>
          <a:xfrm>
            <a:off x="0" y="-121023"/>
            <a:ext cx="12192000" cy="6952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64" y="295838"/>
            <a:ext cx="4325471" cy="1401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7874" y="667495"/>
            <a:ext cx="321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663300"/>
                </a:solidFill>
                <a:latin typeface="Comic Sans MS" panose="030F0702030302020204" pitchFamily="66" charset="0"/>
              </a:rPr>
              <a:t>New Game</a:t>
            </a:r>
            <a:endParaRPr lang="en-US" sz="3200" b="1" dirty="0">
              <a:solidFill>
                <a:srgbClr val="6633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10853" y="1792938"/>
            <a:ext cx="4325471" cy="1401005"/>
            <a:chOff x="3910853" y="2532523"/>
            <a:chExt cx="4325471" cy="14010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853" y="2532523"/>
              <a:ext cx="4325471" cy="14010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55463" y="2904180"/>
              <a:ext cx="3213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663300"/>
                  </a:solidFill>
                  <a:latin typeface="Comic Sans MS" panose="030F0702030302020204" pitchFamily="66" charset="0"/>
                </a:rPr>
                <a:t>Instructions</a:t>
              </a:r>
              <a:endParaRPr lang="en-US" sz="3200" b="1" dirty="0">
                <a:solidFill>
                  <a:srgbClr val="6633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10852" y="3290038"/>
            <a:ext cx="4325471" cy="1401005"/>
            <a:chOff x="3910853" y="2532523"/>
            <a:chExt cx="4325471" cy="14010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853" y="2532523"/>
              <a:ext cx="4325471" cy="14010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5463" y="2904180"/>
              <a:ext cx="3213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663300"/>
                  </a:solidFill>
                  <a:latin typeface="Comic Sans MS" panose="030F0702030302020204" pitchFamily="66" charset="0"/>
                </a:rPr>
                <a:t>About</a:t>
              </a:r>
              <a:endParaRPr lang="en-US" sz="3200" b="1" dirty="0">
                <a:solidFill>
                  <a:srgbClr val="6633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99649" y="4831435"/>
            <a:ext cx="4325471" cy="1401005"/>
            <a:chOff x="3910853" y="2532523"/>
            <a:chExt cx="4325471" cy="14010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853" y="2532523"/>
              <a:ext cx="4325471" cy="140100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455463" y="2904180"/>
              <a:ext cx="3213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663300"/>
                  </a:solidFill>
                  <a:latin typeface="Comic Sans MS" panose="030F0702030302020204" pitchFamily="66" charset="0"/>
                </a:rPr>
                <a:t>Exit</a:t>
              </a:r>
              <a:endParaRPr lang="en-US" sz="3200" b="1" dirty="0">
                <a:solidFill>
                  <a:srgbClr val="6633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82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76571" y="724123"/>
            <a:ext cx="1839936" cy="17391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4" y="430306"/>
            <a:ext cx="2292040" cy="22584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1577" y="561206"/>
            <a:ext cx="2182109" cy="2127556"/>
            <a:chOff x="4461577" y="561206"/>
            <a:chExt cx="2182109" cy="2127556"/>
          </a:xfrm>
        </p:grpSpPr>
        <p:sp>
          <p:nvSpPr>
            <p:cNvPr id="20" name="Oval 19"/>
            <p:cNvSpPr/>
            <p:nvPr/>
          </p:nvSpPr>
          <p:spPr>
            <a:xfrm>
              <a:off x="4602044" y="737307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5000" l="2927" r="95610">
                          <a14:foregroundMark x1="43415" y1="23500" x2="43415" y2="23500"/>
                          <a14:foregroundMark x1="55610" y1="21000" x2="55610" y2="21000"/>
                          <a14:foregroundMark x1="56098" y1="35000" x2="56098" y2="35000"/>
                          <a14:foregroundMark x1="56098" y1="45500" x2="56098" y2="45500"/>
                          <a14:foregroundMark x1="56098" y1="57500" x2="56098" y2="57500"/>
                          <a14:foregroundMark x1="56098" y1="65000" x2="56098" y2="65000"/>
                          <a14:foregroundMark x1="50244" y1="71500" x2="50244" y2="71500"/>
                          <a14:foregroundMark x1="43415" y1="71000" x2="43415" y2="71000"/>
                          <a14:foregroundMark x1="40976" y1="64000" x2="40976" y2="64000"/>
                          <a14:foregroundMark x1="39024" y1="59500" x2="39024" y2="59500"/>
                          <a14:foregroundMark x1="37073" y1="65000" x2="37073" y2="65000"/>
                          <a14:foregroundMark x1="60488" y1="53500" x2="60488" y2="53500"/>
                          <a14:foregroundMark x1="49756" y1="46500" x2="49756" y2="46500"/>
                          <a14:foregroundMark x1="49756" y1="46500" x2="49756" y2="46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577" y="561206"/>
              <a:ext cx="2182109" cy="212755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0" y="430306"/>
            <a:ext cx="2476570" cy="2032979"/>
            <a:chOff x="1076177" y="138316"/>
            <a:chExt cx="3472584" cy="3200919"/>
          </a:xfrm>
        </p:grpSpPr>
        <p:sp>
          <p:nvSpPr>
            <p:cNvPr id="15" name="Rectangle 14"/>
            <p:cNvSpPr/>
            <p:nvPr/>
          </p:nvSpPr>
          <p:spPr>
            <a:xfrm>
              <a:off x="2203189" y="600928"/>
              <a:ext cx="1117981" cy="2038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177" y="138316"/>
              <a:ext cx="3472584" cy="320091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897220" y="4240505"/>
            <a:ext cx="2399616" cy="2339625"/>
            <a:chOff x="5897220" y="4240505"/>
            <a:chExt cx="2399616" cy="2339625"/>
          </a:xfrm>
        </p:grpSpPr>
        <p:sp>
          <p:nvSpPr>
            <p:cNvPr id="25" name="Oval 24"/>
            <p:cNvSpPr/>
            <p:nvPr/>
          </p:nvSpPr>
          <p:spPr>
            <a:xfrm>
              <a:off x="6121486" y="4490055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5000" l="2927" r="95610">
                          <a14:foregroundMark x1="43415" y1="23500" x2="43415" y2="23500"/>
                          <a14:foregroundMark x1="55610" y1="21000" x2="55610" y2="21000"/>
                          <a14:foregroundMark x1="56098" y1="35000" x2="56098" y2="35000"/>
                          <a14:foregroundMark x1="56098" y1="45500" x2="56098" y2="45500"/>
                          <a14:foregroundMark x1="56098" y1="57500" x2="56098" y2="57500"/>
                          <a14:foregroundMark x1="56098" y1="65000" x2="56098" y2="65000"/>
                          <a14:foregroundMark x1="50244" y1="71500" x2="50244" y2="71500"/>
                          <a14:foregroundMark x1="43415" y1="71000" x2="43415" y2="71000"/>
                          <a14:foregroundMark x1="40976" y1="64000" x2="40976" y2="64000"/>
                          <a14:foregroundMark x1="39024" y1="59500" x2="39024" y2="59500"/>
                          <a14:foregroundMark x1="37073" y1="65000" x2="37073" y2="65000"/>
                          <a14:foregroundMark x1="60488" y1="53500" x2="60488" y2="53500"/>
                          <a14:foregroundMark x1="49756" y1="46500" x2="49756" y2="46500"/>
                          <a14:foregroundMark x1="49756" y1="46500" x2="49756" y2="46500"/>
                          <a14:foregroundMark x1="41951" y1="28000" x2="41951" y2="28000"/>
                          <a14:foregroundMark x1="58537" y1="31500" x2="58537" y2="3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220" y="4240505"/>
              <a:ext cx="2399616" cy="233962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077061" y="3993057"/>
            <a:ext cx="2625543" cy="2587073"/>
            <a:chOff x="3077061" y="3993057"/>
            <a:chExt cx="2625543" cy="2587073"/>
          </a:xfrm>
        </p:grpSpPr>
        <p:sp>
          <p:nvSpPr>
            <p:cNvPr id="24" name="Oval 23"/>
            <p:cNvSpPr/>
            <p:nvPr/>
          </p:nvSpPr>
          <p:spPr>
            <a:xfrm>
              <a:off x="3449310" y="4417012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61" y="3993057"/>
              <a:ext cx="2625543" cy="258707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96806" y="3561304"/>
            <a:ext cx="3472584" cy="3200919"/>
            <a:chOff x="1591489" y="3657081"/>
            <a:chExt cx="3472584" cy="3200919"/>
          </a:xfrm>
        </p:grpSpPr>
        <p:sp>
          <p:nvSpPr>
            <p:cNvPr id="13" name="Rectangle 12"/>
            <p:cNvSpPr/>
            <p:nvPr/>
          </p:nvSpPr>
          <p:spPr>
            <a:xfrm>
              <a:off x="2762180" y="4219315"/>
              <a:ext cx="1117981" cy="2038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489" y="3657081"/>
              <a:ext cx="3472584" cy="320091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643686" y="523711"/>
            <a:ext cx="2583717" cy="2139461"/>
            <a:chOff x="6643686" y="523711"/>
            <a:chExt cx="2583717" cy="2139461"/>
          </a:xfrm>
        </p:grpSpPr>
        <p:sp>
          <p:nvSpPr>
            <p:cNvPr id="21" name="Oval 20"/>
            <p:cNvSpPr/>
            <p:nvPr/>
          </p:nvSpPr>
          <p:spPr>
            <a:xfrm>
              <a:off x="6801337" y="689953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7151" b="73488"/>
            <a:stretch/>
          </p:blipFill>
          <p:spPr>
            <a:xfrm>
              <a:off x="6643686" y="523711"/>
              <a:ext cx="2583717" cy="213946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8877504" y="561206"/>
            <a:ext cx="2720504" cy="2252729"/>
            <a:chOff x="8877504" y="561206"/>
            <a:chExt cx="2720504" cy="2252729"/>
          </a:xfrm>
        </p:grpSpPr>
        <p:sp>
          <p:nvSpPr>
            <p:cNvPr id="22" name="Oval 21"/>
            <p:cNvSpPr/>
            <p:nvPr/>
          </p:nvSpPr>
          <p:spPr>
            <a:xfrm>
              <a:off x="9116661" y="817989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" t="30638" r="70927" b="50001"/>
            <a:stretch/>
          </p:blipFill>
          <p:spPr>
            <a:xfrm>
              <a:off x="8877504" y="561206"/>
              <a:ext cx="2720504" cy="225272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8113898" y="4289906"/>
            <a:ext cx="2583717" cy="2139461"/>
            <a:chOff x="8113898" y="4289906"/>
            <a:chExt cx="2583717" cy="2139461"/>
          </a:xfrm>
        </p:grpSpPr>
        <p:sp>
          <p:nvSpPr>
            <p:cNvPr id="26" name="Oval 25"/>
            <p:cNvSpPr/>
            <p:nvPr/>
          </p:nvSpPr>
          <p:spPr>
            <a:xfrm>
              <a:off x="8296836" y="4490055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7151" b="73488"/>
            <a:stretch/>
          </p:blipFill>
          <p:spPr>
            <a:xfrm>
              <a:off x="8113898" y="4289906"/>
              <a:ext cx="2583717" cy="2139461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0347716" y="4327401"/>
            <a:ext cx="2720504" cy="2252729"/>
            <a:chOff x="10347716" y="4327401"/>
            <a:chExt cx="2720504" cy="2252729"/>
          </a:xfrm>
        </p:grpSpPr>
        <p:sp>
          <p:nvSpPr>
            <p:cNvPr id="27" name="Oval 26"/>
            <p:cNvSpPr/>
            <p:nvPr/>
          </p:nvSpPr>
          <p:spPr>
            <a:xfrm>
              <a:off x="10580749" y="4570737"/>
              <a:ext cx="1839936" cy="17391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" t="30638" r="70927" b="50001"/>
            <a:stretch/>
          </p:blipFill>
          <p:spPr>
            <a:xfrm>
              <a:off x="10347716" y="4327401"/>
              <a:ext cx="2720504" cy="2252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41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31913" y="509083"/>
            <a:ext cx="1949116" cy="2589128"/>
            <a:chOff x="7255042" y="2261940"/>
            <a:chExt cx="1949116" cy="25891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" t="40450" r="48381" b="9071"/>
            <a:stretch/>
          </p:blipFill>
          <p:spPr>
            <a:xfrm rot="5400000">
              <a:off x="6935036" y="2581946"/>
              <a:ext cx="2589128" cy="194911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301" y="2358189"/>
              <a:ext cx="1555416" cy="240865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64605" y="509083"/>
            <a:ext cx="2589128" cy="1949116"/>
            <a:chOff x="2985557" y="1287382"/>
            <a:chExt cx="2589128" cy="19491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" t="40450" r="48381" b="9071"/>
            <a:stretch/>
          </p:blipFill>
          <p:spPr>
            <a:xfrm>
              <a:off x="2985557" y="1287382"/>
              <a:ext cx="2589128" cy="19491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733" y="1494560"/>
              <a:ext cx="2285167" cy="172725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760322" y="3236498"/>
            <a:ext cx="1949116" cy="2589128"/>
            <a:chOff x="9525001" y="2281990"/>
            <a:chExt cx="1949116" cy="25891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" t="40450" r="48381" b="9071"/>
            <a:stretch/>
          </p:blipFill>
          <p:spPr>
            <a:xfrm rot="5400000">
              <a:off x="9204995" y="2601996"/>
              <a:ext cx="2589128" cy="1949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00"/>
            <a:stretch/>
          </p:blipFill>
          <p:spPr>
            <a:xfrm>
              <a:off x="9882822" y="2479676"/>
              <a:ext cx="1345764" cy="221264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80137" y="2581946"/>
            <a:ext cx="2589128" cy="1949116"/>
            <a:chOff x="3053733" y="3088115"/>
            <a:chExt cx="2589128" cy="19491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" t="40450" r="48381" b="9071"/>
            <a:stretch/>
          </p:blipFill>
          <p:spPr>
            <a:xfrm>
              <a:off x="3053733" y="3088115"/>
              <a:ext cx="2589128" cy="19491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033" y="3340087"/>
              <a:ext cx="2025488" cy="1352231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10278" r="15980" b="13611"/>
          <a:stretch/>
        </p:blipFill>
        <p:spPr>
          <a:xfrm>
            <a:off x="9133996" y="326437"/>
            <a:ext cx="2546700" cy="30739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40450" r="48381" b="9071"/>
          <a:stretch/>
        </p:blipFill>
        <p:spPr>
          <a:xfrm rot="5400000">
            <a:off x="5586282" y="744865"/>
            <a:ext cx="2589128" cy="19491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47" y="521108"/>
            <a:ext cx="1555416" cy="2408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40450" r="48381" b="9071"/>
          <a:stretch/>
        </p:blipFill>
        <p:spPr>
          <a:xfrm rot="5400000">
            <a:off x="5586282" y="3525009"/>
            <a:ext cx="2589128" cy="1949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00"/>
          <a:stretch/>
        </p:blipFill>
        <p:spPr>
          <a:xfrm>
            <a:off x="6264109" y="3402689"/>
            <a:ext cx="1345764" cy="22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5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8" y="524435"/>
            <a:ext cx="3532141" cy="1525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1" y="2326693"/>
            <a:ext cx="3286400" cy="2159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41" y="524435"/>
            <a:ext cx="6559865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31" y="612775"/>
            <a:ext cx="35941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0"/>
          <a:stretch/>
        </p:blipFill>
        <p:spPr>
          <a:xfrm>
            <a:off x="4305300" y="1390650"/>
            <a:ext cx="372133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5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Abd-Elrahman salah</dc:creator>
  <cp:lastModifiedBy>Abd-Elrahman salah</cp:lastModifiedBy>
  <cp:revision>33</cp:revision>
  <dcterms:created xsi:type="dcterms:W3CDTF">2017-01-12T09:56:54Z</dcterms:created>
  <dcterms:modified xsi:type="dcterms:W3CDTF">2017-01-12T22:58:42Z</dcterms:modified>
</cp:coreProperties>
</file>